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8" autoAdjust="0"/>
    <p:restoredTop sz="94660"/>
  </p:normalViewPr>
  <p:slideViewPr>
    <p:cSldViewPr>
      <p:cViewPr varScale="1">
        <p:scale>
          <a:sx n="70" d="100"/>
          <a:sy n="70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6CD9D-5763-4B02-9BDA-634782149176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38F6E-B72B-4490-BF8E-B61E4CE9A1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940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38F6E-B72B-4490-BF8E-B61E4CE9A1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597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D0F-557D-4C01-B885-DF7764CC8877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0AB-2EFB-487B-A9CD-3114BF58ED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069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D0F-557D-4C01-B885-DF7764CC8877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0AB-2EFB-487B-A9CD-3114BF58ED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6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D0F-557D-4C01-B885-DF7764CC8877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0AB-2EFB-487B-A9CD-3114BF58ED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659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D0F-557D-4C01-B885-DF7764CC8877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0AB-2EFB-487B-A9CD-3114BF58ED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13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D0F-557D-4C01-B885-DF7764CC8877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0AB-2EFB-487B-A9CD-3114BF58ED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27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D0F-557D-4C01-B885-DF7764CC8877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0AB-2EFB-487B-A9CD-3114BF58ED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922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D0F-557D-4C01-B885-DF7764CC8877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0AB-2EFB-487B-A9CD-3114BF58ED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109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D0F-557D-4C01-B885-DF7764CC8877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0AB-2EFB-487B-A9CD-3114BF58ED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2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D0F-557D-4C01-B885-DF7764CC8877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0AB-2EFB-487B-A9CD-3114BF58ED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82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D0F-557D-4C01-B885-DF7764CC8877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0AB-2EFB-487B-A9CD-3114BF58ED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025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ED0F-557D-4C01-B885-DF7764CC8877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30AB-2EFB-487B-A9CD-3114BF58ED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481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ED0F-557D-4C01-B885-DF7764CC8877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030AB-2EFB-487B-A9CD-3114BF58ED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752599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The Green Book</a:t>
            </a:r>
            <a:br>
              <a:rPr lang="en-US" dirty="0" smtClean="0">
                <a:solidFill>
                  <a:srgbClr val="92D05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447800"/>
          </a:xfrm>
        </p:spPr>
        <p:txBody>
          <a:bodyPr/>
          <a:lstStyle/>
          <a:p>
            <a:r>
              <a:rPr lang="en-US" dirty="0" smtClean="0"/>
              <a:t>PowerPoint By Caroline Heaphy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637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6200" cy="1162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History of the humans on Shine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962400" cy="469106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Around 15 people travelled from Earth to Shine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Only 15 could fit in the spaceship and 15 were needed to survive on Shine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Chose Shine because it was similar to earth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Planned on having families and living their whole lives on Shine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 people planted seeds to grow into food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They made friends with the moth creatures by giving them sugar cubes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Chopped down trees to build huts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Enjoyed swimming in lakes and saw jellyfish that swam away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6" name="Picture 2" descr="C:\Users\B\AppData\Local\Microsoft\Windows\Temporary Internet Files\Content.IE5\34T383UB\MP90043171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7742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\AppData\Local\Microsoft\Windows\Temporary Internet Files\Content.IE5\JSHG35ZB\MP90043732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200253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\AppData\Local\Microsoft\Windows\Temporary Internet Files\Content.IE5\34T383UB\MC9002504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0"/>
            <a:ext cx="1463644" cy="14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\AppData\Local\Microsoft\Windows\Temporary Internet Files\Content.IE5\34T383UB\MP90040217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172" y="801959"/>
            <a:ext cx="1498092" cy="22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774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Traveling to Shine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2667000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It takes 4 </a:t>
            </a:r>
            <a:r>
              <a:rPr lang="en-US" sz="1600" dirty="0"/>
              <a:t>years </a:t>
            </a:r>
            <a:r>
              <a:rPr lang="en-US" sz="1600" dirty="0" smtClean="0"/>
              <a:t>to travel from Earth to Shine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You can play games and read on the ship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You can be any age to travel to Shine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There are exercising machines on the ship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 children  can take care of and play with rabbits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2050" name="Picture 2" descr="C:\Users\B\AppData\Local\Microsoft\Windows\Temporary Internet Files\Content.IE5\34T383UB\MC90038368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5381" y="27709"/>
            <a:ext cx="2819401" cy="30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\AppData\Local\Microsoft\Windows\Temporary Internet Files\Content.IE5\34T383UB\MP9004030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2625435" cy="17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B\AppData\Local\Microsoft\Windows\Temporary Internet Files\Content.IE5\JSHG35ZB\MP90028930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635829" cy="26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192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bring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4388"/>
            <a:ext cx="300831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spade, saw, file, ax for each family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Seeds and iron rations will be provided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For each voyager a pair of cloths, Boots and 1 or 2 personal items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Cooking pan, </a:t>
            </a:r>
            <a:r>
              <a:rPr lang="en-US" sz="1600" dirty="0" smtClean="0"/>
              <a:t>a musical interment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picture small and unframed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1 book for each person </a:t>
            </a:r>
            <a:endParaRPr lang="en-US" sz="1600" dirty="0"/>
          </a:p>
        </p:txBody>
      </p:sp>
      <p:pic>
        <p:nvPicPr>
          <p:cNvPr id="4098" name="Picture 2" descr="C:\Users\B\AppData\Local\Microsoft\Windows\Temporary Internet Files\Content.IE5\JLVERBXJ\MP900430511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27709"/>
            <a:ext cx="1524000" cy="21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\AppData\Local\Microsoft\Windows\Temporary Internet Files\Content.IE5\JLVERBXJ\MP90030583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77570"/>
            <a:ext cx="2514600" cy="290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\AppData\Local\Microsoft\Windows\Temporary Internet Files\Content.IE5\34T383UB\MC900441734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527" y="3733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777509"/>
            <a:ext cx="2362200" cy="172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3107354"/>
            <a:ext cx="1851023" cy="255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24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2855913" cy="1162050"/>
          </a:xfrm>
        </p:spPr>
        <p:txBody>
          <a:bodyPr/>
          <a:lstStyle/>
          <a:p>
            <a:r>
              <a:rPr lang="en-US" dirty="0" smtClean="0"/>
              <a:t>Weather on shine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47800"/>
            <a:ext cx="2932112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There are no clouds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Rains every night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Sun shines every day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Warm enough for growing food, plants and swimming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Similar weather to earth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3074" name="Picture 2" descr="C:\Users\B\AppData\Local\Microsoft\Windows\Temporary Internet Files\Content.IE5\34T383UB\MM900189253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52400"/>
            <a:ext cx="3276601" cy="319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2800" y="210771"/>
            <a:ext cx="5638800" cy="627465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82" name="Picture 10" descr="C:\Users\B\AppData\Local\Microsoft\Windows\Temporary Internet Files\Content.IE5\JSHG35ZB\MC9004347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022" y="-3810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B\AppData\Local\Microsoft\Windows\Temporary Internet Files\Content.IE5\JLVERBXJ\MP90043101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471" y="3581400"/>
            <a:ext cx="2563528" cy="25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070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Wildlife on Shine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 the lakes there are jelly fish that don’t sting  you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There are mothpeople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Mothpeople are nice creatures that  eat sugar cubes and have a moth body with a human head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Flowers grow and food does too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There is nothing that can hurt you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</p:txBody>
      </p:sp>
      <p:pic>
        <p:nvPicPr>
          <p:cNvPr id="5123" name="Picture 3" descr="C:\Users\B\AppData\Local\Microsoft\Windows\Temporary Internet Files\Content.IE5\34T383UB\MP9003998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88472" y="4495800"/>
            <a:ext cx="2419957" cy="161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\AppData\Local\Microsoft\Windows\Temporary Internet Files\Content.IE5\UY1W2B7P\MC9000525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9519">
            <a:off x="5277803" y="4079055"/>
            <a:ext cx="4103898" cy="20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197" y="381000"/>
            <a:ext cx="2133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B\AppData\Local\Microsoft\Windows\Temporary Internet Files\Content.IE5\34T383UB\MP90018274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797" y="381000"/>
            <a:ext cx="30489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245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on shine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Like Earth, Shine has water oxygen and sun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They build huts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They bring </a:t>
            </a:r>
            <a:r>
              <a:rPr lang="en-US" sz="1600" dirty="0"/>
              <a:t>chicken </a:t>
            </a:r>
            <a:r>
              <a:rPr lang="en-US" sz="1600" dirty="0" smtClean="0"/>
              <a:t>so that they have eggs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 They brought seeds and planted them, they  grew into good food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Four men </a:t>
            </a:r>
            <a:r>
              <a:rPr lang="en-US" sz="1600" dirty="0"/>
              <a:t>went around </a:t>
            </a:r>
            <a:r>
              <a:rPr lang="en-US" sz="1600" dirty="0" smtClean="0"/>
              <a:t>Shine in a landhopper and searched the 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landhopper is a car like vehicle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6146" name="Picture 2" descr="C:\Users\B\AppData\Local\Microsoft\Windows\Temporary Internet Files\Content.IE5\JSHG35ZB\MP9004329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3662218" cy="241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\AppData\Local\Microsoft\Windows\Temporary Internet Files\Content.IE5\34T383UB\MP9000498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2138218" cy="14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\AppData\Local\Microsoft\Windows\Temporary Internet Files\Content.IE5\JLVERBXJ\MP9004484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4073" y="4620361"/>
            <a:ext cx="1176459" cy="8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400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322</Words>
  <Application>Microsoft Office PowerPoint</Application>
  <PresentationFormat>On-screen Show (4:3)</PresentationFormat>
  <Paragraphs>53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Green Book </vt:lpstr>
      <vt:lpstr>History of the humans on Shine</vt:lpstr>
      <vt:lpstr>Traveling to Shine</vt:lpstr>
      <vt:lpstr>What to bring</vt:lpstr>
      <vt:lpstr>Weather on shine</vt:lpstr>
      <vt:lpstr> Wildlife on Shine</vt:lpstr>
      <vt:lpstr>Survival on shine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SHINE</dc:title>
  <dc:creator>B</dc:creator>
  <cp:lastModifiedBy>Melissa Green</cp:lastModifiedBy>
  <cp:revision>35</cp:revision>
  <dcterms:created xsi:type="dcterms:W3CDTF">2012-11-18T22:36:13Z</dcterms:created>
  <dcterms:modified xsi:type="dcterms:W3CDTF">2012-11-30T20:05:20Z</dcterms:modified>
</cp:coreProperties>
</file>